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758202"/>
            <a:ext cx="7477601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Sabinada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833199" y="4049673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A Sabinada foi um importante movimento revolucionário que ocorreu na Bahia, Brasil, no início do século XIX. Essa revolta buscava a independência da província da Bahia e a restauração da monarquia no Brasil.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890123"/>
            <a:ext cx="569321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que é a Sabinada?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91775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A Sabinada foi uma revolta popular que aconteceu em Salvador, Bahia, entre 1837 e 1838. O movimento foi liderado por tropas militares e por cidadãos comuns que desejavam a separação da Bahia do Império do Brasil e o retorno da monarquia.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25473"/>
            <a:ext cx="879526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Contexto histórico da Sabinada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144310" y="1953101"/>
            <a:ext cx="44410" cy="5351026"/>
          </a:xfrm>
          <a:prstGeom prst="rect">
            <a:avLst/>
          </a:prstGeom>
          <a:solidFill>
            <a:srgbClr val="5B5B57"/>
          </a:solidFill>
          <a:ln/>
        </p:spPr>
      </p:sp>
      <p:sp>
        <p:nvSpPr>
          <p:cNvPr id="7" name="Shape 4"/>
          <p:cNvSpPr/>
          <p:nvPr/>
        </p:nvSpPr>
        <p:spPr>
          <a:xfrm>
            <a:off x="1416427" y="2354401"/>
            <a:ext cx="777597" cy="44410"/>
          </a:xfrm>
          <a:prstGeom prst="rect">
            <a:avLst/>
          </a:prstGeom>
          <a:solidFill>
            <a:srgbClr val="5B5B57"/>
          </a:solidFill>
          <a:ln/>
        </p:spPr>
      </p:sp>
      <p:sp>
        <p:nvSpPr>
          <p:cNvPr id="8" name="Shape 5"/>
          <p:cNvSpPr/>
          <p:nvPr/>
        </p:nvSpPr>
        <p:spPr>
          <a:xfrm>
            <a:off x="916484" y="2126694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0B0B0A"/>
          </a:solidFill>
          <a:ln/>
        </p:spPr>
      </p:sp>
      <p:sp>
        <p:nvSpPr>
          <p:cNvPr id="9" name="Text 6"/>
          <p:cNvSpPr/>
          <p:nvPr/>
        </p:nvSpPr>
        <p:spPr>
          <a:xfrm>
            <a:off x="1090553" y="2168366"/>
            <a:ext cx="1516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388513" y="2175272"/>
            <a:ext cx="33105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Abdicação de D. Pedro I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3885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abdicação de D. Pedro I em 1831 criou um período de instabilidade política no Brasil.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16427" y="4212134"/>
            <a:ext cx="777597" cy="44410"/>
          </a:xfrm>
          <a:prstGeom prst="rect">
            <a:avLst/>
          </a:prstGeom>
          <a:solidFill>
            <a:srgbClr val="5B5B57"/>
          </a:solidFill>
          <a:ln/>
        </p:spPr>
      </p:sp>
      <p:sp>
        <p:nvSpPr>
          <p:cNvPr id="13" name="Shape 10"/>
          <p:cNvSpPr/>
          <p:nvPr/>
        </p:nvSpPr>
        <p:spPr>
          <a:xfrm>
            <a:off x="916484" y="3984427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0B0B0A"/>
          </a:solidFill>
          <a:ln/>
        </p:spPr>
      </p:sp>
      <p:sp>
        <p:nvSpPr>
          <p:cNvPr id="14" name="Text 11"/>
          <p:cNvSpPr/>
          <p:nvPr/>
        </p:nvSpPr>
        <p:spPr>
          <a:xfrm>
            <a:off x="1054477" y="4026098"/>
            <a:ext cx="22395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388513" y="4033004"/>
            <a:ext cx="284357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Regência e conflitos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3885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período regencial que se seguiu foi marcado por diversos conflitos e revoltas regionais.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069866"/>
            <a:ext cx="777597" cy="44410"/>
          </a:xfrm>
          <a:prstGeom prst="rect">
            <a:avLst/>
          </a:prstGeom>
          <a:solidFill>
            <a:srgbClr val="5B5B57"/>
          </a:solidFill>
          <a:ln/>
        </p:spPr>
      </p:sp>
      <p:sp>
        <p:nvSpPr>
          <p:cNvPr id="18" name="Shape 15"/>
          <p:cNvSpPr/>
          <p:nvPr/>
        </p:nvSpPr>
        <p:spPr>
          <a:xfrm>
            <a:off x="916484" y="584215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0B0B0A"/>
          </a:solidFill>
          <a:ln/>
        </p:spPr>
      </p:sp>
      <p:sp>
        <p:nvSpPr>
          <p:cNvPr id="19" name="Text 16"/>
          <p:cNvSpPr/>
          <p:nvPr/>
        </p:nvSpPr>
        <p:spPr>
          <a:xfrm>
            <a:off x="1055072" y="5883831"/>
            <a:ext cx="22264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2388513" y="5890736"/>
            <a:ext cx="400192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Descontentamento na Bahia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23885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Bahia estava insatisfeita com o Governo central e via na Sabinada uma oportunidade de conquistar maior autonomia.</a:t>
            </a:r>
            <a:endParaRPr lang="en-US" sz="1750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61304"/>
            <a:ext cx="100949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Líderes e participantes da Sabinada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Líderes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368046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Os principais líderes da Sabinada foram os coronéis da Guarda Nacional, como Francisco Sabino Álvares da Rocha Vieira.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Participantes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3680460"/>
            <a:ext cx="31563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Além dos militares, a Sabinada contou com a participação de comerciantes, intelectuais e cidadãos comuns descontentes com o Governo central.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Apoio popular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368046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movimento conseguiu amplo apoio da população soteropolitana, que via na Sabinada uma oportunidade de conquistar maior autonomia.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672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5722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56378" y="3119795"/>
            <a:ext cx="9717643" cy="12787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034"/>
              </a:lnSpc>
              <a:buNone/>
            </a:pPr>
            <a:r>
              <a:rPr lang="en-US" sz="402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Objetivos e reivindicações da Sabinada</a:t>
            </a:r>
            <a:endParaRPr lang="en-US" sz="4027" dirty="0"/>
          </a:p>
        </p:txBody>
      </p:sp>
      <p:sp>
        <p:nvSpPr>
          <p:cNvPr id="6" name="Shape 3"/>
          <p:cNvSpPr/>
          <p:nvPr/>
        </p:nvSpPr>
        <p:spPr>
          <a:xfrm>
            <a:off x="2456378" y="4865132"/>
            <a:ext cx="460296" cy="460296"/>
          </a:xfrm>
          <a:prstGeom prst="roundRect">
            <a:avLst>
              <a:gd name="adj" fmla="val 26667"/>
            </a:avLst>
          </a:prstGeom>
          <a:solidFill>
            <a:srgbClr val="0B0B0A"/>
          </a:solidFill>
          <a:ln/>
        </p:spPr>
      </p:sp>
      <p:sp>
        <p:nvSpPr>
          <p:cNvPr id="7" name="Text 4"/>
          <p:cNvSpPr/>
          <p:nvPr/>
        </p:nvSpPr>
        <p:spPr>
          <a:xfrm>
            <a:off x="2616637" y="4903470"/>
            <a:ext cx="139660" cy="3835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20"/>
              </a:lnSpc>
              <a:buNone/>
            </a:pPr>
            <a:r>
              <a:rPr lang="en-US" sz="2416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1</a:t>
            </a:r>
            <a:endParaRPr lang="en-US" sz="2416" dirty="0"/>
          </a:p>
        </p:txBody>
      </p:sp>
      <p:sp>
        <p:nvSpPr>
          <p:cNvPr id="8" name="Text 5"/>
          <p:cNvSpPr/>
          <p:nvPr/>
        </p:nvSpPr>
        <p:spPr>
          <a:xfrm>
            <a:off x="3121223" y="4935498"/>
            <a:ext cx="2438043" cy="6393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201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Independência da Bahia</a:t>
            </a:r>
            <a:endParaRPr lang="en-US" sz="2014" dirty="0"/>
          </a:p>
        </p:txBody>
      </p:sp>
      <p:sp>
        <p:nvSpPr>
          <p:cNvPr id="9" name="Text 6"/>
          <p:cNvSpPr/>
          <p:nvPr/>
        </p:nvSpPr>
        <p:spPr>
          <a:xfrm>
            <a:off x="3121223" y="5697498"/>
            <a:ext cx="2438043" cy="19631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7"/>
              </a:lnSpc>
              <a:buNone/>
            </a:pPr>
            <a:r>
              <a:rPr lang="en-US" sz="161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principal objetivo da Sabinada era a separação da Bahia do Império do Brasil e a conquista de uma maior autonomia provincial.</a:t>
            </a:r>
            <a:endParaRPr lang="en-US" sz="1611" dirty="0"/>
          </a:p>
        </p:txBody>
      </p:sp>
      <p:sp>
        <p:nvSpPr>
          <p:cNvPr id="10" name="Shape 7"/>
          <p:cNvSpPr/>
          <p:nvPr/>
        </p:nvSpPr>
        <p:spPr>
          <a:xfrm>
            <a:off x="5763816" y="4865132"/>
            <a:ext cx="460296" cy="460296"/>
          </a:xfrm>
          <a:prstGeom prst="roundRect">
            <a:avLst>
              <a:gd name="adj" fmla="val 26667"/>
            </a:avLst>
          </a:prstGeom>
          <a:solidFill>
            <a:srgbClr val="0B0B0A"/>
          </a:solidFill>
          <a:ln/>
        </p:spPr>
      </p:sp>
      <p:sp>
        <p:nvSpPr>
          <p:cNvPr id="11" name="Text 8"/>
          <p:cNvSpPr/>
          <p:nvPr/>
        </p:nvSpPr>
        <p:spPr>
          <a:xfrm>
            <a:off x="5890855" y="4903470"/>
            <a:ext cx="206216" cy="3835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20"/>
              </a:lnSpc>
              <a:buNone/>
            </a:pPr>
            <a:r>
              <a:rPr lang="en-US" sz="2416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2</a:t>
            </a:r>
            <a:endParaRPr lang="en-US" sz="2416" dirty="0"/>
          </a:p>
        </p:txBody>
      </p:sp>
      <p:sp>
        <p:nvSpPr>
          <p:cNvPr id="12" name="Text 9"/>
          <p:cNvSpPr/>
          <p:nvPr/>
        </p:nvSpPr>
        <p:spPr>
          <a:xfrm>
            <a:off x="6428661" y="4935498"/>
            <a:ext cx="2438043" cy="6393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201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Restauração da Monarquia</a:t>
            </a:r>
            <a:endParaRPr lang="en-US" sz="2014" dirty="0"/>
          </a:p>
        </p:txBody>
      </p:sp>
      <p:sp>
        <p:nvSpPr>
          <p:cNvPr id="13" name="Text 10"/>
          <p:cNvSpPr/>
          <p:nvPr/>
        </p:nvSpPr>
        <p:spPr>
          <a:xfrm>
            <a:off x="6428661" y="5697498"/>
            <a:ext cx="2438043" cy="1635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7"/>
              </a:lnSpc>
              <a:buNone/>
            </a:pPr>
            <a:r>
              <a:rPr lang="en-US" sz="161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Os revoltosos também reivindicavam o retorno do sistema monárquico, em oposição ao regime republicano vigente.</a:t>
            </a:r>
            <a:endParaRPr lang="en-US" sz="1611" dirty="0"/>
          </a:p>
        </p:txBody>
      </p:sp>
      <p:sp>
        <p:nvSpPr>
          <p:cNvPr id="14" name="Shape 11"/>
          <p:cNvSpPr/>
          <p:nvPr/>
        </p:nvSpPr>
        <p:spPr>
          <a:xfrm>
            <a:off x="9071253" y="4865132"/>
            <a:ext cx="460296" cy="460296"/>
          </a:xfrm>
          <a:prstGeom prst="roundRect">
            <a:avLst>
              <a:gd name="adj" fmla="val 26667"/>
            </a:avLst>
          </a:prstGeom>
          <a:solidFill>
            <a:srgbClr val="0B0B0A"/>
          </a:solidFill>
          <a:ln/>
        </p:spPr>
      </p:sp>
      <p:sp>
        <p:nvSpPr>
          <p:cNvPr id="15" name="Text 12"/>
          <p:cNvSpPr/>
          <p:nvPr/>
        </p:nvSpPr>
        <p:spPr>
          <a:xfrm>
            <a:off x="9198888" y="4903470"/>
            <a:ext cx="205026" cy="3835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20"/>
              </a:lnSpc>
              <a:buNone/>
            </a:pPr>
            <a:r>
              <a:rPr lang="en-US" sz="2416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3</a:t>
            </a:r>
            <a:endParaRPr lang="en-US" sz="2416" dirty="0"/>
          </a:p>
        </p:txBody>
      </p:sp>
      <p:sp>
        <p:nvSpPr>
          <p:cNvPr id="16" name="Text 13"/>
          <p:cNvSpPr/>
          <p:nvPr/>
        </p:nvSpPr>
        <p:spPr>
          <a:xfrm>
            <a:off x="9736098" y="4935498"/>
            <a:ext cx="2438043" cy="3196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17"/>
              </a:lnSpc>
              <a:buNone/>
            </a:pPr>
            <a:r>
              <a:rPr lang="en-US" sz="201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Reformas Políticas</a:t>
            </a:r>
            <a:endParaRPr lang="en-US" sz="2014" dirty="0"/>
          </a:p>
        </p:txBody>
      </p:sp>
      <p:sp>
        <p:nvSpPr>
          <p:cNvPr id="17" name="Text 14"/>
          <p:cNvSpPr/>
          <p:nvPr/>
        </p:nvSpPr>
        <p:spPr>
          <a:xfrm>
            <a:off x="9736098" y="5377815"/>
            <a:ext cx="2438043" cy="22902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77"/>
              </a:lnSpc>
              <a:buNone/>
            </a:pPr>
            <a:r>
              <a:rPr lang="en-US" sz="161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Outros objetivos incluíam a implementação de reformas políticas e sociais que atendessem às demandas da população baiana.</a:t>
            </a:r>
            <a:endParaRPr lang="en-US" sz="1611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80420" y="0"/>
            <a:ext cx="3657600" cy="82307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285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37"/>
              </a:lnSpc>
              <a:buNone/>
            </a:pPr>
            <a:r>
              <a:rPr lang="en-US" sz="4350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Desenvolvimento e desfecho da Sabinada</a:t>
            </a:r>
            <a:endParaRPr lang="en-US" sz="43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56" y="2320052"/>
            <a:ext cx="1104781" cy="17677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64688" y="2540913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Início da Revolta</a:t>
            </a:r>
            <a:endParaRPr lang="en-US" sz="2175" dirty="0"/>
          </a:p>
        </p:txBody>
      </p:sp>
      <p:sp>
        <p:nvSpPr>
          <p:cNvPr id="8" name="Text 4"/>
          <p:cNvSpPr/>
          <p:nvPr/>
        </p:nvSpPr>
        <p:spPr>
          <a:xfrm>
            <a:off x="2264688" y="3018711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Sabinada começou com a tomada do Palácio do Governo em 7 de novembro de 1837 por forças leais ao movimento.</a:t>
            </a:r>
            <a:endParaRPr lang="en-US" sz="174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56" y="4087773"/>
            <a:ext cx="1104781" cy="176772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64688" y="4308634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Governo Provisório</a:t>
            </a:r>
            <a:endParaRPr lang="en-US" sz="2175" dirty="0"/>
          </a:p>
        </p:txBody>
      </p:sp>
      <p:sp>
        <p:nvSpPr>
          <p:cNvPr id="11" name="Text 6"/>
          <p:cNvSpPr/>
          <p:nvPr/>
        </p:nvSpPr>
        <p:spPr>
          <a:xfrm>
            <a:off x="2264688" y="4786432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Os revoltosos formaram um Governo Provisório na Bahia, liderado por Francisco Sabino Álvares da Rocha Vieira.</a:t>
            </a:r>
            <a:endParaRPr lang="en-US" sz="174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556" y="5855494"/>
            <a:ext cx="1104781" cy="176772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64688" y="6076355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Derrota e Fim</a:t>
            </a:r>
            <a:endParaRPr lang="en-US" sz="2175" dirty="0"/>
          </a:p>
        </p:txBody>
      </p:sp>
      <p:sp>
        <p:nvSpPr>
          <p:cNvPr id="14" name="Text 8"/>
          <p:cNvSpPr/>
          <p:nvPr/>
        </p:nvSpPr>
        <p:spPr>
          <a:xfrm>
            <a:off x="2264688" y="6554153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4"/>
              </a:lnSpc>
              <a:buNone/>
            </a:pPr>
            <a:r>
              <a:rPr lang="en-US" sz="174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Após sete meses, as forças legalistas do Império conseguiram derrotar os rebeldes e reconquistar o controle da Bahia.</a:t>
            </a:r>
            <a:endParaRPr lang="en-US" sz="1740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90285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Impacto da Sabinada na história do Brasil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624858"/>
            <a:ext cx="3370064" cy="2701766"/>
          </a:xfrm>
          <a:prstGeom prst="roundRect">
            <a:avLst>
              <a:gd name="adj" fmla="val 4935"/>
            </a:avLst>
          </a:prstGeom>
          <a:solidFill>
            <a:srgbClr val="0B0B0A"/>
          </a:solidFill>
          <a:ln/>
        </p:spPr>
      </p:sp>
      <p:sp>
        <p:nvSpPr>
          <p:cNvPr id="8" name="Text 5"/>
          <p:cNvSpPr/>
          <p:nvPr/>
        </p:nvSpPr>
        <p:spPr>
          <a:xfrm>
            <a:off x="2260163" y="3847028"/>
            <a:ext cx="287047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Resistência regional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260163" y="4327446"/>
            <a:ext cx="292572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Sabinada demonstrou a força dos movimentos regionais de resistência ao poder central no Brasil do século XIX.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3624858"/>
            <a:ext cx="3370064" cy="2701766"/>
          </a:xfrm>
          <a:prstGeom prst="roundRect">
            <a:avLst>
              <a:gd name="adj" fmla="val 4935"/>
            </a:avLst>
          </a:prstGeom>
          <a:solidFill>
            <a:srgbClr val="0B0B0A"/>
          </a:solidFill>
          <a:ln/>
        </p:spPr>
      </p:sp>
      <p:sp>
        <p:nvSpPr>
          <p:cNvPr id="11" name="Text 8"/>
          <p:cNvSpPr/>
          <p:nvPr/>
        </p:nvSpPr>
        <p:spPr>
          <a:xfrm>
            <a:off x="5852398" y="384702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Redemocratização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852398" y="4327446"/>
            <a:ext cx="292572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Mesmo derrotada, a Sabinada contribuiu para o posterior processo de redemocratização do país.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3624858"/>
            <a:ext cx="3370064" cy="2701766"/>
          </a:xfrm>
          <a:prstGeom prst="roundRect">
            <a:avLst>
              <a:gd name="adj" fmla="val 4935"/>
            </a:avLst>
          </a:prstGeom>
          <a:solidFill>
            <a:srgbClr val="0B0B0A"/>
          </a:solidFill>
          <a:ln/>
        </p:spPr>
      </p:sp>
      <p:sp>
        <p:nvSpPr>
          <p:cNvPr id="14" name="Text 11"/>
          <p:cNvSpPr/>
          <p:nvPr/>
        </p:nvSpPr>
        <p:spPr>
          <a:xfrm>
            <a:off x="9444633" y="3847028"/>
            <a:ext cx="292572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Autonomia provincial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444633" y="4674632"/>
            <a:ext cx="292572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movimento fortaleceu as reivindicações por maior autonomia das províncias no Império brasileiro.</a:t>
            </a:r>
            <a:endParaRPr lang="en-US" sz="1750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50231"/>
            <a:ext cx="857357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Conclusão e lições aprendidas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988945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37665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Legado Histórico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246959"/>
            <a:ext cx="329588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Sabinada deixou um importante legado na história do Brasil, demonstrando a força dos movimentos regionais e a busca por maior autonomia.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2988945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37665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Redemocratização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4246959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movimento contribuiu para o processo de redemocratização do país, apesar de ter sido derrotado militarmente.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988945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3766542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DEDE8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Resistência e Adaptação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4594146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Sabinada mostra que os movimentos revolucionários no Brasil precisam se adaptar e evoluir para alcançar seus objetivos.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2024-05-09T01:55:01Z</dcterms:created>
  <dcterms:modified xsi:type="dcterms:W3CDTF">2024-05-09T01:55:01Z</dcterms:modified>
</cp:coreProperties>
</file>